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10/01/2025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551B3F8-EC5F-034A-13AF-CC17F9C899C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xmlns="" val="ftr"/>
              </p:ext>
            </p:extLst>
          </p:nvPr>
        </p:nvSpPr>
        <p:spPr>
          <a:xfrm>
            <a:off x="63500" y="6657340"/>
            <a:ext cx="1103313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900">
                <a:solidFill>
                  <a:srgbClr val="CF022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C2 – Usage restreint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345638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CHALLENGE 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FRANCIS GUIBERT </a:t>
            </a:r>
            <a:br>
              <a:rPr lang="fr-FR" b="1" dirty="0"/>
            </a:br>
            <a:r>
              <a:rPr lang="fr-FR" sz="2200" b="1" dirty="0">
                <a:solidFill>
                  <a:srgbClr val="FFC000"/>
                </a:solidFill>
              </a:rPr>
              <a:t>STADES CHRISTIAN DUMAS</a:t>
            </a:r>
            <a:r>
              <a:rPr lang="fr-FR" sz="2200" dirty="0">
                <a:solidFill>
                  <a:srgbClr val="FFC000"/>
                </a:solidFill>
              </a:rPr>
              <a:t/>
            </a:r>
            <a:br>
              <a:rPr lang="fr-FR" sz="2200" dirty="0">
                <a:solidFill>
                  <a:srgbClr val="FFC000"/>
                </a:solidFill>
              </a:rPr>
            </a:br>
            <a:r>
              <a:rPr lang="fr-FR" sz="2200" b="1" dirty="0">
                <a:solidFill>
                  <a:srgbClr val="FFC000"/>
                </a:solidFill>
              </a:rPr>
              <a:t>&amp; JOSY QUELIN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>
                <a:solidFill>
                  <a:srgbClr val="FF0000"/>
                </a:solidFill>
              </a:rPr>
              <a:t>29 MAI 2025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1"/>
          </p:nvPr>
        </p:nvSpPr>
        <p:spPr>
          <a:xfrm>
            <a:off x="539552" y="2636912"/>
            <a:ext cx="8219256" cy="3888432"/>
          </a:xfrm>
          <a:ln w="12700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fr-FR" sz="6400" dirty="0"/>
          </a:p>
          <a:p>
            <a:pPr algn="ctr">
              <a:buNone/>
            </a:pPr>
            <a:r>
              <a:rPr lang="fr-FR" sz="6400" dirty="0">
                <a:latin typeface="+mj-lt"/>
              </a:rPr>
              <a:t>Le </a:t>
            </a:r>
            <a:r>
              <a:rPr lang="fr-FR" sz="6400" b="1" dirty="0">
                <a:latin typeface="+mj-lt"/>
              </a:rPr>
              <a:t>FOOTBALL CLUB COMTAL </a:t>
            </a:r>
            <a:r>
              <a:rPr lang="fr-FR" sz="6400" dirty="0">
                <a:latin typeface="+mj-lt"/>
              </a:rPr>
              <a:t>est heureux de vous convier à son tournoi de l'Ascension 2025 qui se déroulera le </a:t>
            </a:r>
            <a:r>
              <a:rPr lang="fr-FR" sz="6400" b="1" dirty="0">
                <a:latin typeface="+mj-lt"/>
              </a:rPr>
              <a:t>JEUDI 29 MAI 2025</a:t>
            </a:r>
            <a:r>
              <a:rPr lang="fr-FR" sz="6400" dirty="0">
                <a:latin typeface="+mj-lt"/>
              </a:rPr>
              <a:t>.</a:t>
            </a:r>
          </a:p>
          <a:p>
            <a:pPr>
              <a:buNone/>
            </a:pPr>
            <a:endParaRPr lang="fr-FR" sz="4000" dirty="0">
              <a:latin typeface="+mj-lt"/>
            </a:endParaRPr>
          </a:p>
          <a:p>
            <a:pPr algn="ctr">
              <a:buNone/>
            </a:pPr>
            <a:r>
              <a:rPr lang="fr-FR" sz="6400" dirty="0">
                <a:latin typeface="+mj-lt"/>
              </a:rPr>
              <a:t>Notre souhait est de permettre aux enfants et aux accompagnateurs de partager une belle journée autour du football.</a:t>
            </a:r>
          </a:p>
          <a:p>
            <a:pPr algn="ctr">
              <a:buNone/>
            </a:pPr>
            <a:r>
              <a:rPr lang="fr-FR" sz="6400" dirty="0">
                <a:latin typeface="+mj-lt"/>
              </a:rPr>
              <a:t/>
            </a:r>
            <a:br>
              <a:rPr lang="fr-FR" sz="6400" dirty="0">
                <a:latin typeface="+mj-lt"/>
              </a:rPr>
            </a:br>
            <a:r>
              <a:rPr lang="fr-FR" sz="6400" dirty="0">
                <a:latin typeface="+mj-lt"/>
              </a:rPr>
              <a:t>Le tournoi s'adresse aux catégories : </a:t>
            </a:r>
          </a:p>
          <a:p>
            <a:pPr algn="ctr">
              <a:buNone/>
            </a:pPr>
            <a:r>
              <a:rPr lang="fr-FR" sz="6400" b="1" dirty="0">
                <a:latin typeface="+mj-lt"/>
              </a:rPr>
              <a:t>U7</a:t>
            </a:r>
            <a:r>
              <a:rPr lang="fr-FR" sz="6400" dirty="0">
                <a:latin typeface="+mj-lt"/>
              </a:rPr>
              <a:t> (nés en 2019 et 2018) </a:t>
            </a:r>
            <a:r>
              <a:rPr lang="fr-FR" sz="6400" i="1" dirty="0">
                <a:latin typeface="+mj-lt"/>
              </a:rPr>
              <a:t>5 joueurs et 3 remplaçants</a:t>
            </a:r>
            <a:r>
              <a:rPr lang="fr-FR" sz="6400" dirty="0">
                <a:latin typeface="+mj-lt"/>
              </a:rPr>
              <a:t> </a:t>
            </a:r>
          </a:p>
          <a:p>
            <a:pPr algn="ctr">
              <a:buNone/>
            </a:pPr>
            <a:r>
              <a:rPr lang="fr-FR" sz="6400" dirty="0">
                <a:latin typeface="+mj-lt"/>
              </a:rPr>
              <a:t> </a:t>
            </a:r>
            <a:r>
              <a:rPr lang="fr-FR" sz="6400" b="1" dirty="0">
                <a:latin typeface="+mj-lt"/>
              </a:rPr>
              <a:t>U9</a:t>
            </a:r>
            <a:r>
              <a:rPr lang="fr-FR" sz="6400" dirty="0">
                <a:latin typeface="+mj-lt"/>
              </a:rPr>
              <a:t> (nés en 2017 et 2016) 5</a:t>
            </a:r>
            <a:r>
              <a:rPr lang="fr-FR" sz="6400" i="1" dirty="0">
                <a:latin typeface="+mj-lt"/>
              </a:rPr>
              <a:t> joueurs et 3 remplaçants</a:t>
            </a:r>
            <a:endParaRPr lang="fr-FR" sz="6400" dirty="0">
              <a:latin typeface="+mj-lt"/>
            </a:endParaRPr>
          </a:p>
          <a:p>
            <a:pPr algn="ctr">
              <a:buNone/>
            </a:pPr>
            <a:r>
              <a:rPr lang="fr-FR" sz="6400" b="1" dirty="0">
                <a:latin typeface="+mj-lt"/>
              </a:rPr>
              <a:t>U11</a:t>
            </a:r>
            <a:r>
              <a:rPr lang="fr-FR" sz="6400" dirty="0">
                <a:latin typeface="+mj-lt"/>
              </a:rPr>
              <a:t> (nés en 2015 et 2014) </a:t>
            </a:r>
            <a:r>
              <a:rPr lang="fr-FR" sz="6400" i="1" dirty="0">
                <a:latin typeface="+mj-lt"/>
              </a:rPr>
              <a:t>8 joueurs et 2 remplaçants</a:t>
            </a:r>
            <a:endParaRPr lang="fr-FR" sz="6400" dirty="0">
              <a:latin typeface="+mj-lt"/>
            </a:endParaRPr>
          </a:p>
          <a:p>
            <a:pPr algn="ctr">
              <a:buNone/>
            </a:pPr>
            <a:r>
              <a:rPr lang="fr-FR" sz="6400" b="1" dirty="0">
                <a:latin typeface="+mj-lt"/>
              </a:rPr>
              <a:t>U13</a:t>
            </a:r>
            <a:r>
              <a:rPr lang="fr-FR" sz="6400" dirty="0">
                <a:latin typeface="+mj-lt"/>
              </a:rPr>
              <a:t> (nés en 2013 et 2012) </a:t>
            </a:r>
            <a:r>
              <a:rPr lang="fr-FR" sz="6400" i="1" dirty="0">
                <a:latin typeface="+mj-lt"/>
              </a:rPr>
              <a:t>8 joueurs et 2 remplaçants</a:t>
            </a:r>
          </a:p>
          <a:p>
            <a:pPr algn="ctr">
              <a:buNone/>
            </a:pPr>
            <a:endParaRPr lang="fr-FR" sz="4000" i="1" dirty="0">
              <a:latin typeface="+mj-lt"/>
            </a:endParaRPr>
          </a:p>
          <a:p>
            <a:pPr>
              <a:buNone/>
            </a:pPr>
            <a:r>
              <a:rPr lang="fr-FR" sz="6400" i="1" dirty="0">
                <a:latin typeface="+mj-lt"/>
              </a:rPr>
              <a:t>8H30 / Accueil des équipes</a:t>
            </a:r>
            <a:endParaRPr lang="fr-FR" sz="6400" dirty="0">
              <a:latin typeface="+mj-lt"/>
            </a:endParaRPr>
          </a:p>
          <a:p>
            <a:pPr>
              <a:buNone/>
            </a:pPr>
            <a:r>
              <a:rPr lang="fr-FR" sz="6400" i="1" dirty="0">
                <a:latin typeface="+mj-lt"/>
              </a:rPr>
              <a:t>                                     9H00 Présentation des équipes </a:t>
            </a:r>
          </a:p>
          <a:p>
            <a:pPr>
              <a:buNone/>
            </a:pPr>
            <a:r>
              <a:rPr lang="fr-FR" sz="6400" i="1" dirty="0">
                <a:latin typeface="+mj-lt"/>
              </a:rPr>
              <a:t>                                                                                  9H15 / Début des rencontres</a:t>
            </a:r>
            <a:endParaRPr lang="fr-FR" sz="6400" dirty="0">
              <a:latin typeface="+mj-lt"/>
            </a:endParaRPr>
          </a:p>
          <a:p>
            <a:pPr>
              <a:buNone/>
            </a:pPr>
            <a:r>
              <a:rPr lang="fr-FR" sz="6400" i="1" dirty="0">
                <a:latin typeface="+mj-lt"/>
              </a:rPr>
              <a:t>                                                                                                                            17H30 / Fin du tournoi</a:t>
            </a:r>
            <a:endParaRPr lang="fr-FR" sz="6400" dirty="0">
              <a:latin typeface="+mj-lt"/>
            </a:endParaRPr>
          </a:p>
          <a:p>
            <a:pPr algn="ctr">
              <a:buFontTx/>
              <a:buChar char="-"/>
            </a:pPr>
            <a:endParaRPr lang="fr-FR" sz="7200" dirty="0"/>
          </a:p>
          <a:p>
            <a:endParaRPr lang="fr-FR" dirty="0"/>
          </a:p>
        </p:txBody>
      </p:sp>
      <p:pic>
        <p:nvPicPr>
          <p:cNvPr id="10" name="Image 9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123950" cy="1123950"/>
          </a:xfrm>
          <a:prstGeom prst="rect">
            <a:avLst/>
          </a:prstGeom>
          <a:noFill/>
        </p:spPr>
      </p:pic>
      <p:pic>
        <p:nvPicPr>
          <p:cNvPr id="5" name="Image 4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1123950" cy="1123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CHALLENGE 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FRANCIS GUIBERT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fr-FR" sz="1800" dirty="0" smtClean="0">
                <a:latin typeface="+mj-lt"/>
              </a:rPr>
              <a:t> Afin </a:t>
            </a:r>
            <a:r>
              <a:rPr lang="fr-FR" sz="1800" dirty="0">
                <a:latin typeface="+mj-lt"/>
              </a:rPr>
              <a:t>de garantir votre participation, veuillez nous retourner le bulletin d'inscription </a:t>
            </a:r>
            <a:endParaRPr lang="fr-FR" sz="1800" dirty="0" smtClean="0">
              <a:latin typeface="+mj-lt"/>
            </a:endParaRPr>
          </a:p>
          <a:p>
            <a:pPr>
              <a:buNone/>
            </a:pPr>
            <a:r>
              <a:rPr lang="fr-FR" sz="1800" dirty="0" smtClean="0">
                <a:latin typeface="+mj-lt"/>
              </a:rPr>
              <a:t> </a:t>
            </a:r>
            <a:r>
              <a:rPr lang="fr-FR" sz="1800" dirty="0" smtClean="0">
                <a:latin typeface="+mj-lt"/>
              </a:rPr>
              <a:t>      </a:t>
            </a:r>
            <a:r>
              <a:rPr lang="fr-FR" sz="1800" dirty="0" smtClean="0">
                <a:latin typeface="+mj-lt"/>
              </a:rPr>
              <a:t>ci-joint </a:t>
            </a:r>
            <a:r>
              <a:rPr lang="fr-FR" sz="1800" dirty="0">
                <a:latin typeface="+mj-lt"/>
              </a:rPr>
              <a:t>accompagné de votre règlement, avant le </a:t>
            </a:r>
          </a:p>
          <a:p>
            <a:pPr algn="ctr">
              <a:buNone/>
            </a:pPr>
            <a:r>
              <a:rPr lang="fr-FR" b="1" u="sng" dirty="0">
                <a:solidFill>
                  <a:srgbClr val="FFC000"/>
                </a:solidFill>
                <a:latin typeface="+mj-lt"/>
              </a:rPr>
              <a:t>samedi  3 mai 2025</a:t>
            </a:r>
            <a:r>
              <a:rPr lang="fr-FR" sz="1800" dirty="0">
                <a:solidFill>
                  <a:srgbClr val="FFC000"/>
                </a:solidFill>
                <a:latin typeface="+mj-lt"/>
              </a:rPr>
              <a:t>.</a:t>
            </a:r>
          </a:p>
          <a:p>
            <a:pPr algn="ctr">
              <a:buNone/>
            </a:pPr>
            <a:endParaRPr lang="fr-FR" sz="1000" dirty="0">
              <a:latin typeface="+mj-lt"/>
            </a:endParaRPr>
          </a:p>
          <a:p>
            <a:pPr algn="ctr">
              <a:buNone/>
            </a:pPr>
            <a:r>
              <a:rPr lang="fr-FR" sz="1800" dirty="0">
                <a:latin typeface="+mj-lt"/>
              </a:rPr>
              <a:t>Les inscriptions seront prises dans l'ordre d'arrivée, dans la limite des places disponibles</a:t>
            </a:r>
          </a:p>
          <a:p>
            <a:pPr algn="ctr">
              <a:buNone/>
            </a:pPr>
            <a:r>
              <a:rPr lang="fr-FR" sz="1800" dirty="0">
                <a:latin typeface="+mj-lt"/>
              </a:rPr>
              <a:t> (24 équipes u7/u9 et 16 équipes u11/u13).</a:t>
            </a:r>
          </a:p>
          <a:p>
            <a:pPr algn="ctr">
              <a:buNone/>
            </a:pPr>
            <a:r>
              <a:rPr lang="fr-FR" sz="1800" b="1" i="1" u="sng" dirty="0">
                <a:solidFill>
                  <a:srgbClr val="FF0000"/>
                </a:solidFill>
                <a:latin typeface="+mj-lt"/>
              </a:rPr>
              <a:t>Aucune inscription ne sera validée sans règlement.</a:t>
            </a:r>
            <a:endParaRPr lang="fr-FR" sz="1800" b="1" u="sng" dirty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fr-FR" sz="1000" dirty="0">
              <a:latin typeface="+mj-lt"/>
            </a:endParaRPr>
          </a:p>
          <a:p>
            <a:r>
              <a:rPr lang="fr-FR" sz="1800" dirty="0">
                <a:latin typeface="+mj-lt"/>
              </a:rPr>
              <a:t>A réception de votre inscription, une confirmation vous sera transmise par mail accompagnée de la description détaillée du déroulement du tournoi.</a:t>
            </a:r>
          </a:p>
          <a:p>
            <a:pPr algn="ctr">
              <a:buNone/>
            </a:pPr>
            <a:endParaRPr lang="fr-FR" sz="900" dirty="0">
              <a:latin typeface="+mj-lt"/>
            </a:endParaRPr>
          </a:p>
          <a:p>
            <a:pPr algn="ctr">
              <a:buNone/>
            </a:pPr>
            <a:r>
              <a:rPr lang="fr-FR" sz="1800" dirty="0">
                <a:latin typeface="+mj-lt"/>
              </a:rPr>
              <a:t> </a:t>
            </a:r>
            <a:r>
              <a:rPr lang="fr-FR" sz="1800" b="1" dirty="0" smtClean="0">
                <a:latin typeface="+mj-lt"/>
              </a:rPr>
              <a:t>Inscription </a:t>
            </a:r>
            <a:r>
              <a:rPr lang="fr-FR" sz="1800" b="1" dirty="0">
                <a:latin typeface="+mj-lt"/>
              </a:rPr>
              <a:t>avec repas obligatoire :</a:t>
            </a:r>
          </a:p>
          <a:p>
            <a:pPr algn="ctr">
              <a:buNone/>
            </a:pPr>
            <a:r>
              <a:rPr lang="fr-FR" sz="1800" dirty="0">
                <a:latin typeface="+mj-lt"/>
              </a:rPr>
              <a:t>1 équipe U7/U9 : 150€ (10 repas)</a:t>
            </a:r>
          </a:p>
          <a:p>
            <a:pPr algn="ctr">
              <a:buNone/>
            </a:pPr>
            <a:r>
              <a:rPr lang="fr-FR" sz="1800" dirty="0">
                <a:latin typeface="+mj-lt"/>
              </a:rPr>
              <a:t>1 équipe U11/13 : 170€ (12 repas)</a:t>
            </a:r>
          </a:p>
          <a:p>
            <a:pPr algn="ctr">
              <a:buNone/>
            </a:pPr>
            <a:endParaRPr lang="fr-FR" sz="1800" dirty="0">
              <a:latin typeface="+mj-lt"/>
            </a:endParaRPr>
          </a:p>
          <a:p>
            <a:pPr>
              <a:buNone/>
            </a:pPr>
            <a:endParaRPr lang="fr-FR" sz="1800" dirty="0"/>
          </a:p>
        </p:txBody>
      </p:sp>
      <p:pic>
        <p:nvPicPr>
          <p:cNvPr id="4" name="Image 3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123950" cy="1123950"/>
          </a:xfrm>
          <a:prstGeom prst="rect">
            <a:avLst/>
          </a:prstGeom>
          <a:noFill/>
        </p:spPr>
      </p:pic>
      <p:pic>
        <p:nvPicPr>
          <p:cNvPr id="5" name="Image 4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1123950" cy="1123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CHALLENGE 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FRANCIS GUIBERT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b="1" dirty="0">
                <a:latin typeface="+mj-lt"/>
              </a:rPr>
              <a:t>BULLETIND'INSCRIPTION</a:t>
            </a:r>
          </a:p>
          <a:p>
            <a:pPr>
              <a:buNone/>
            </a:pPr>
            <a:r>
              <a:rPr lang="fr-FR" sz="1600" dirty="0">
                <a:latin typeface="+mj-lt"/>
              </a:rPr>
              <a:t>Le club de : .......................................</a:t>
            </a:r>
          </a:p>
          <a:p>
            <a:r>
              <a:rPr lang="fr-FR" sz="1600" dirty="0">
                <a:latin typeface="+mj-lt"/>
              </a:rPr>
              <a:t>ENGAGE ... équipe(s) en U7 (5 joueurs / 3 remplaçants)</a:t>
            </a:r>
          </a:p>
          <a:p>
            <a:pPr>
              <a:buNone/>
            </a:pPr>
            <a:r>
              <a:rPr lang="fr-FR" sz="1600" dirty="0">
                <a:latin typeface="+mj-lt"/>
              </a:rPr>
              <a:t>Coordonnées du responsable de la catégorie NOM </a:t>
            </a:r>
            <a:r>
              <a:rPr lang="fr-FR" sz="1600" dirty="0" smtClean="0">
                <a:latin typeface="+mj-lt"/>
              </a:rPr>
              <a:t>:…………………………………………………………………… Tel :..........................................................................</a:t>
            </a:r>
            <a:endParaRPr lang="fr-FR" sz="1600" dirty="0">
              <a:latin typeface="+mj-lt"/>
            </a:endParaRPr>
          </a:p>
          <a:p>
            <a:r>
              <a:rPr lang="fr-FR" sz="1600" dirty="0">
                <a:latin typeface="+mj-lt"/>
              </a:rPr>
              <a:t>ENGAGE ... équipe(s) en U9 (5 joueurs / 3 remplaçants)</a:t>
            </a:r>
          </a:p>
          <a:p>
            <a:pPr>
              <a:buNone/>
            </a:pPr>
            <a:r>
              <a:rPr lang="fr-FR" sz="1600" dirty="0">
                <a:latin typeface="+mj-lt"/>
              </a:rPr>
              <a:t>Coordonnées du responsable de la catégorie NOM </a:t>
            </a:r>
            <a:r>
              <a:rPr lang="fr-FR" sz="1600" dirty="0" smtClean="0">
                <a:latin typeface="+mj-lt"/>
              </a:rPr>
              <a:t>:…………………………………………………………………… Tel :..........................................................................</a:t>
            </a:r>
            <a:endParaRPr lang="fr-FR" sz="1600" dirty="0">
              <a:latin typeface="+mj-lt"/>
            </a:endParaRPr>
          </a:p>
          <a:p>
            <a:r>
              <a:rPr lang="fr-FR" sz="1600" dirty="0">
                <a:latin typeface="+mj-lt"/>
              </a:rPr>
              <a:t>ENGAGE ... équipe en U11 (8 joueurs / 2 remplaçants)</a:t>
            </a:r>
          </a:p>
          <a:p>
            <a:pPr>
              <a:buNone/>
            </a:pPr>
            <a:r>
              <a:rPr lang="fr-FR" sz="1600" dirty="0">
                <a:latin typeface="+mj-lt"/>
              </a:rPr>
              <a:t>Coordonnées du responsable de la catégorie </a:t>
            </a:r>
            <a:r>
              <a:rPr lang="fr-FR" sz="1600" dirty="0" smtClean="0">
                <a:latin typeface="+mj-lt"/>
              </a:rPr>
              <a:t>NOM :………………………………………………………………….. Tel :.............................................................................</a:t>
            </a:r>
            <a:endParaRPr lang="fr-FR" sz="1600" dirty="0">
              <a:latin typeface="+mj-lt"/>
            </a:endParaRPr>
          </a:p>
          <a:p>
            <a:r>
              <a:rPr lang="fr-FR" sz="1600" dirty="0">
                <a:latin typeface="+mj-lt"/>
              </a:rPr>
              <a:t>ENGAGE ... équipe en U13 (8 joueurs / 2 remplaçants)</a:t>
            </a:r>
          </a:p>
          <a:p>
            <a:pPr>
              <a:buNone/>
            </a:pPr>
            <a:r>
              <a:rPr lang="fr-FR" sz="1600" dirty="0">
                <a:latin typeface="+mj-lt"/>
              </a:rPr>
              <a:t>Coordonnées du responsable de la catégorie </a:t>
            </a:r>
            <a:r>
              <a:rPr lang="fr-FR" sz="1600" dirty="0" smtClean="0">
                <a:latin typeface="+mj-lt"/>
              </a:rPr>
              <a:t>NOM : ………………………………………………………………… Tel :…………..................................................................</a:t>
            </a:r>
            <a:endParaRPr lang="fr-FR" sz="1600" dirty="0">
              <a:latin typeface="+mj-lt"/>
            </a:endParaRPr>
          </a:p>
          <a:p>
            <a:pPr algn="ctr">
              <a:buNone/>
            </a:pPr>
            <a:r>
              <a:rPr lang="fr-FR" sz="1600" b="1" dirty="0">
                <a:latin typeface="+mj-lt"/>
              </a:rPr>
              <a:t>Je joins mon règlement de .......... € à l'ordre du FC COMTA</a:t>
            </a:r>
            <a:r>
              <a:rPr lang="fr-FR" sz="1600" b="1" dirty="0"/>
              <a:t>L</a:t>
            </a:r>
          </a:p>
          <a:p>
            <a:pPr>
              <a:buNone/>
            </a:pPr>
            <a:r>
              <a:rPr lang="fr-FR" sz="1600" b="1" u="sng" dirty="0">
                <a:solidFill>
                  <a:srgbClr val="FF0000"/>
                </a:solidFill>
              </a:rPr>
              <a:t>U7/u9 2 équipes et u11/u13 1 équipe.</a:t>
            </a:r>
            <a:endParaRPr lang="fr-FR" sz="800" b="1" u="sng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pic>
        <p:nvPicPr>
          <p:cNvPr id="4" name="Image 3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123950" cy="1123950"/>
          </a:xfrm>
          <a:prstGeom prst="rect">
            <a:avLst/>
          </a:prstGeom>
          <a:noFill/>
        </p:spPr>
      </p:pic>
      <p:pic>
        <p:nvPicPr>
          <p:cNvPr id="5" name="Image 4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1123950" cy="1123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CHALLENGE 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FRANCIS GUIBERT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300" b="1" dirty="0">
                <a:latin typeface="+mj-lt"/>
              </a:rPr>
              <a:t>RESTAURATION PROPOSEE SUR PLACE</a:t>
            </a:r>
            <a:endParaRPr lang="fr-FR" sz="2300" dirty="0">
              <a:latin typeface="+mj-lt"/>
            </a:endParaRPr>
          </a:p>
          <a:p>
            <a:pPr algn="ctr">
              <a:buNone/>
            </a:pPr>
            <a:r>
              <a:rPr lang="fr-FR" sz="2300" dirty="0">
                <a:latin typeface="+mj-lt"/>
              </a:rPr>
              <a:t>Pour la restauration de votre équipe, nous vous proposons</a:t>
            </a:r>
          </a:p>
          <a:p>
            <a:pPr algn="ctr">
              <a:buNone/>
            </a:pPr>
            <a:r>
              <a:rPr lang="fr-FR" sz="2300" b="1" dirty="0">
                <a:latin typeface="+mj-lt"/>
              </a:rPr>
              <a:t>Une FORMULE </a:t>
            </a:r>
            <a:r>
              <a:rPr lang="fr-FR" sz="2300" b="1" dirty="0" smtClean="0">
                <a:latin typeface="+mj-lt"/>
              </a:rPr>
              <a:t>REPAS</a:t>
            </a:r>
            <a:endParaRPr lang="fr-FR" sz="2300" b="1" dirty="0">
              <a:latin typeface="+mj-lt"/>
            </a:endParaRPr>
          </a:p>
          <a:p>
            <a:pPr algn="ctr">
              <a:buNone/>
            </a:pPr>
            <a:r>
              <a:rPr lang="fr-FR" sz="2300" dirty="0" smtClean="0">
                <a:latin typeface="+mj-lt"/>
              </a:rPr>
              <a:t>1 </a:t>
            </a:r>
            <a:r>
              <a:rPr lang="fr-FR" sz="2300" dirty="0">
                <a:latin typeface="+mj-lt"/>
              </a:rPr>
              <a:t>barquette de frites</a:t>
            </a:r>
          </a:p>
          <a:p>
            <a:pPr algn="ctr">
              <a:buNone/>
            </a:pPr>
            <a:r>
              <a:rPr lang="fr-FR" sz="2300" i="1" dirty="0">
                <a:latin typeface="+mj-lt"/>
              </a:rPr>
              <a:t>Avec Saucisse ou </a:t>
            </a:r>
            <a:r>
              <a:rPr lang="fr-FR" sz="2300" i="1" dirty="0" smtClean="0">
                <a:latin typeface="+mj-lt"/>
              </a:rPr>
              <a:t>merguez</a:t>
            </a:r>
          </a:p>
          <a:p>
            <a:pPr algn="ctr">
              <a:buNone/>
            </a:pPr>
            <a:r>
              <a:rPr lang="fr-FR" sz="2300" i="1" dirty="0" smtClean="0">
                <a:latin typeface="+mj-lt"/>
              </a:rPr>
              <a:t>Ou sandwich</a:t>
            </a:r>
            <a:endParaRPr lang="fr-FR" sz="2300" dirty="0">
              <a:latin typeface="+mj-lt"/>
            </a:endParaRPr>
          </a:p>
          <a:p>
            <a:pPr algn="ctr">
              <a:buNone/>
            </a:pPr>
            <a:r>
              <a:rPr lang="fr-FR" sz="2300" dirty="0">
                <a:latin typeface="+mj-lt"/>
              </a:rPr>
              <a:t>1 boisson</a:t>
            </a:r>
          </a:p>
          <a:p>
            <a:pPr algn="ctr">
              <a:buNone/>
            </a:pPr>
            <a:r>
              <a:rPr lang="fr-FR" sz="2300" dirty="0">
                <a:latin typeface="+mj-lt"/>
              </a:rPr>
              <a:t>1 dessert</a:t>
            </a:r>
          </a:p>
          <a:p>
            <a:pPr algn="ctr"/>
            <a:r>
              <a:rPr lang="fr-FR" dirty="0" smtClean="0">
                <a:latin typeface="+mj-lt"/>
              </a:rPr>
              <a:t>Une buvette sera ouverte tout au long du tournoi</a:t>
            </a:r>
            <a:endParaRPr lang="fr-FR" dirty="0">
              <a:latin typeface="+mj-lt"/>
            </a:endParaRPr>
          </a:p>
        </p:txBody>
      </p:sp>
      <p:pic>
        <p:nvPicPr>
          <p:cNvPr id="4" name="Image 3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123950" cy="1123950"/>
          </a:xfrm>
          <a:prstGeom prst="rect">
            <a:avLst/>
          </a:prstGeom>
          <a:noFill/>
        </p:spPr>
      </p:pic>
      <p:pic>
        <p:nvPicPr>
          <p:cNvPr id="5" name="Image 4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1123950" cy="1123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CHALLENGE 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FRANCIS GUIBERT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b="1" dirty="0">
                <a:latin typeface="+mj-lt"/>
              </a:rPr>
              <a:t>INFOS / INSCRIPTIONS</a:t>
            </a:r>
            <a:endParaRPr lang="fr-FR" sz="2000" dirty="0">
              <a:latin typeface="+mj-lt"/>
            </a:endParaRPr>
          </a:p>
          <a:p>
            <a:pPr>
              <a:buNone/>
            </a:pPr>
            <a:r>
              <a:rPr lang="fr-FR" sz="2000" b="1" dirty="0">
                <a:latin typeface="+mj-lt"/>
              </a:rPr>
              <a:t>Philippe Touchard</a:t>
            </a:r>
            <a:endParaRPr lang="fr-FR" sz="2000" dirty="0">
              <a:latin typeface="+mj-lt"/>
            </a:endParaRPr>
          </a:p>
          <a:p>
            <a:pPr>
              <a:buNone/>
            </a:pPr>
            <a:r>
              <a:rPr lang="fr-FR" sz="2000" dirty="0">
                <a:latin typeface="+mj-lt"/>
              </a:rPr>
              <a:t>07 70 14 16 07</a:t>
            </a:r>
          </a:p>
          <a:p>
            <a:pPr algn="ctr">
              <a:buNone/>
            </a:pPr>
            <a:r>
              <a:rPr lang="fr-FR" sz="1900" dirty="0">
                <a:latin typeface="+mj-lt"/>
              </a:rPr>
              <a:t>Inscriptions à retourner avant le</a:t>
            </a:r>
          </a:p>
          <a:p>
            <a:pPr algn="ctr">
              <a:buNone/>
            </a:pPr>
            <a:r>
              <a:rPr lang="fr-FR" sz="1900" b="1" dirty="0">
                <a:solidFill>
                  <a:srgbClr val="FF0000"/>
                </a:solidFill>
                <a:latin typeface="+mj-lt"/>
              </a:rPr>
              <a:t>SAMEDI 3 MAI 2025</a:t>
            </a:r>
            <a:endParaRPr lang="fr-FR" sz="1900" dirty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r>
              <a:rPr lang="fr-FR" sz="1900" dirty="0">
                <a:latin typeface="+mj-lt"/>
              </a:rPr>
              <a:t>par mail à l’adresse</a:t>
            </a:r>
          </a:p>
          <a:p>
            <a:pPr algn="ctr">
              <a:buNone/>
            </a:pPr>
            <a:r>
              <a:rPr lang="fr-FR" sz="1900" b="1" dirty="0">
                <a:latin typeface="+mj-lt"/>
              </a:rPr>
              <a:t>fccomtal.tournoi@gmail.com</a:t>
            </a:r>
            <a:endParaRPr lang="fr-FR" sz="1900" dirty="0">
              <a:latin typeface="+mj-lt"/>
            </a:endParaRPr>
          </a:p>
          <a:p>
            <a:pPr algn="ctr">
              <a:buNone/>
            </a:pPr>
            <a:r>
              <a:rPr lang="fr-FR" sz="1900" dirty="0">
                <a:latin typeface="+mj-lt"/>
              </a:rPr>
              <a:t>ou</a:t>
            </a:r>
          </a:p>
          <a:p>
            <a:pPr algn="ctr">
              <a:buNone/>
            </a:pPr>
            <a:r>
              <a:rPr lang="fr-FR" sz="1900" dirty="0">
                <a:latin typeface="+mj-lt"/>
              </a:rPr>
              <a:t>par courrier à l’adresse</a:t>
            </a:r>
          </a:p>
          <a:p>
            <a:pPr algn="ctr">
              <a:buNone/>
            </a:pPr>
            <a:r>
              <a:rPr lang="fr-FR" sz="1900" b="1" dirty="0">
                <a:latin typeface="+mj-lt"/>
              </a:rPr>
              <a:t>PHILIPPE TOUCHARD</a:t>
            </a:r>
          </a:p>
          <a:p>
            <a:pPr algn="ctr">
              <a:buNone/>
            </a:pPr>
            <a:r>
              <a:rPr lang="fr-FR" sz="1900" b="1" dirty="0">
                <a:latin typeface="+mj-lt"/>
              </a:rPr>
              <a:t>9 BIS RUE DES BARTHETES</a:t>
            </a:r>
            <a:endParaRPr lang="fr-FR" sz="1900" dirty="0">
              <a:latin typeface="+mj-lt"/>
            </a:endParaRPr>
          </a:p>
          <a:p>
            <a:pPr algn="ctr">
              <a:buNone/>
            </a:pPr>
            <a:r>
              <a:rPr lang="fr-FR" sz="1900" b="1" dirty="0">
                <a:latin typeface="+mj-lt"/>
              </a:rPr>
              <a:t>12740 SEBAZAC-CONCOURES</a:t>
            </a:r>
          </a:p>
          <a:p>
            <a:endParaRPr lang="fr-FR" dirty="0"/>
          </a:p>
        </p:txBody>
      </p:sp>
      <p:pic>
        <p:nvPicPr>
          <p:cNvPr id="4" name="Image 3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123950" cy="1123950"/>
          </a:xfrm>
          <a:prstGeom prst="rect">
            <a:avLst/>
          </a:prstGeom>
          <a:noFill/>
        </p:spPr>
      </p:pic>
      <p:pic>
        <p:nvPicPr>
          <p:cNvPr id="5" name="Image 4" descr="Une image contenant Emblème, texte, symbole, logo&#10;&#10;Description générée automatiqueme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1123950" cy="1123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</TotalTime>
  <Words>351</Words>
  <Application>Microsoft Office PowerPoint</Application>
  <PresentationFormat>Affichage à l'écran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CHALLENGE  FRANCIS GUIBERT  STADES CHRISTIAN DUMAS &amp; JOSY QUELIN 29 MAI 2025  </vt:lpstr>
      <vt:lpstr>CHALLENGE  FRANCIS GUIBERT</vt:lpstr>
      <vt:lpstr>CHALLENGE  FRANCIS GUIBERT</vt:lpstr>
      <vt:lpstr>CHALLENGE  FRANCIS GUIBERT</vt:lpstr>
      <vt:lpstr>CHALLENGE  FRANCIS GUIBERT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  FRANCIS GUIBERT  STADES CHRISTIAN DUMAS &amp; JOSY QUELIN 29 MAI 2025  </dc:title>
  <dc:creator>KEVIN</dc:creator>
  <cp:lastModifiedBy>KEVIN</cp:lastModifiedBy>
  <cp:revision>31</cp:revision>
  <dcterms:created xsi:type="dcterms:W3CDTF">2024-11-25T09:24:19Z</dcterms:created>
  <dcterms:modified xsi:type="dcterms:W3CDTF">2025-01-10T08:58:49Z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d1f144-26ac-4410-8fdb-05c7de218e82_Enabled">
    <vt:lpwstr>true</vt:lpwstr>
  </property>
  <property fmtid="{D5CDD505-2E9C-101B-9397-08002B2CF9AE}" pid="3" name="MSIP_Label_7bd1f144-26ac-4410-8fdb-05c7de218e82_SetDate">
    <vt:lpwstr>2025-01-09T19:49:00Z</vt:lpwstr>
  </property>
  <property fmtid="{D5CDD505-2E9C-101B-9397-08002B2CF9AE}" pid="4" name="MSIP_Label_7bd1f144-26ac-4410-8fdb-05c7de218e82_Method">
    <vt:lpwstr>Standard</vt:lpwstr>
  </property>
  <property fmtid="{D5CDD505-2E9C-101B-9397-08002B2CF9AE}" pid="5" name="MSIP_Label_7bd1f144-26ac-4410-8fdb-05c7de218e82_Name">
    <vt:lpwstr>FR Usage restreint</vt:lpwstr>
  </property>
  <property fmtid="{D5CDD505-2E9C-101B-9397-08002B2CF9AE}" pid="6" name="MSIP_Label_7bd1f144-26ac-4410-8fdb-05c7de218e82_SiteId">
    <vt:lpwstr>8b87af7d-8647-4dc7-8df4-5f69a2011bb5</vt:lpwstr>
  </property>
  <property fmtid="{D5CDD505-2E9C-101B-9397-08002B2CF9AE}" pid="7" name="MSIP_Label_7bd1f144-26ac-4410-8fdb-05c7de218e82_ActionId">
    <vt:lpwstr>1ab99eeb-2694-4677-8385-9587aad0d6d9</vt:lpwstr>
  </property>
  <property fmtid="{D5CDD505-2E9C-101B-9397-08002B2CF9AE}" pid="8" name="MSIP_Label_7bd1f144-26ac-4410-8fdb-05c7de218e82_ContentBits">
    <vt:lpwstr>3</vt:lpwstr>
  </property>
  <property fmtid="{D5CDD505-2E9C-101B-9397-08002B2CF9AE}" pid="9" name="ClassificationContentMarkingFooterLocations">
    <vt:lpwstr>Débit:4</vt:lpwstr>
  </property>
  <property fmtid="{D5CDD505-2E9C-101B-9397-08002B2CF9AE}" pid="10" name="ClassificationContentMarkingFooterText">
    <vt:lpwstr>C2 – Usage restreint </vt:lpwstr>
  </property>
</Properties>
</file>